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ilita One" charset="1" panose="02000000000000000000"/>
      <p:regular r:id="rId14"/>
    </p:embeddedFont>
    <p:embeddedFont>
      <p:font typeface="Dosis Extra Bold" charset="1" panose="020109030202020600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73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3545285"/>
            <a:ext cx="8052382" cy="356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</a:rPr>
              <a:t>DATA SCIENCE JOB SALARIES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70971" y="8993019"/>
            <a:ext cx="4125411" cy="47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Lilita One"/>
              </a:rPr>
              <a:t>Hafsat Morenigbade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45" y="324272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46" y="3188700"/>
            <a:ext cx="9179334" cy="6069600"/>
          </a:xfrm>
          <a:custGeom>
            <a:avLst/>
            <a:gdLst/>
            <a:ahLst/>
            <a:cxnLst/>
            <a:rect r="r" b="b" t="t" l="l"/>
            <a:pathLst>
              <a:path h="6069600" w="9179334">
                <a:moveTo>
                  <a:pt x="0" y="0"/>
                </a:moveTo>
                <a:lnTo>
                  <a:pt x="9179333" y="0"/>
                </a:lnTo>
                <a:lnTo>
                  <a:pt x="9179333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12746" y="3613034"/>
            <a:ext cx="8569359" cy="5149051"/>
          </a:xfrm>
          <a:custGeom>
            <a:avLst/>
            <a:gdLst/>
            <a:ahLst/>
            <a:cxnLst/>
            <a:rect r="r" b="b" t="t" l="l"/>
            <a:pathLst>
              <a:path h="5149051" w="8569359">
                <a:moveTo>
                  <a:pt x="0" y="0"/>
                </a:moveTo>
                <a:lnTo>
                  <a:pt x="8569358" y="0"/>
                </a:lnTo>
                <a:lnTo>
                  <a:pt x="8569358" y="5149051"/>
                </a:lnTo>
                <a:lnTo>
                  <a:pt x="0" y="5149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5237" y="610500"/>
            <a:ext cx="6187858" cy="138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BIVARIATE </a:t>
            </a:r>
          </a:p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2804" y="2169679"/>
            <a:ext cx="597272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EXPERIENCE LEVEL VS JOB TITLE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3966" y="2169679"/>
            <a:ext cx="60109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SALARY BY EXPERIENCE LEVEL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45" y="324272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32" y="3235612"/>
            <a:ext cx="9720675" cy="5843206"/>
          </a:xfrm>
          <a:custGeom>
            <a:avLst/>
            <a:gdLst/>
            <a:ahLst/>
            <a:cxnLst/>
            <a:rect r="r" b="b" t="t" l="l"/>
            <a:pathLst>
              <a:path h="5843206" w="9720675">
                <a:moveTo>
                  <a:pt x="0" y="0"/>
                </a:moveTo>
                <a:lnTo>
                  <a:pt x="9720675" y="0"/>
                </a:lnTo>
                <a:lnTo>
                  <a:pt x="9720675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2724" y="3004707"/>
            <a:ext cx="7745305" cy="6414210"/>
          </a:xfrm>
          <a:custGeom>
            <a:avLst/>
            <a:gdLst/>
            <a:ahLst/>
            <a:cxnLst/>
            <a:rect r="r" b="b" t="t" l="l"/>
            <a:pathLst>
              <a:path h="6414210" w="7745305">
                <a:moveTo>
                  <a:pt x="0" y="0"/>
                </a:moveTo>
                <a:lnTo>
                  <a:pt x="7745305" y="0"/>
                </a:lnTo>
                <a:lnTo>
                  <a:pt x="7745305" y="6414211"/>
                </a:lnTo>
                <a:lnTo>
                  <a:pt x="0" y="6414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5237" y="610500"/>
            <a:ext cx="6187858" cy="138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BIVARIATE </a:t>
            </a:r>
          </a:p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1645" y="2169679"/>
            <a:ext cx="597272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SALARY BY COMPANY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3966" y="2169679"/>
            <a:ext cx="60109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HIGHEST SALARIES BY JOB TITLE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45" y="324272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1645" y="2889986"/>
            <a:ext cx="12310507" cy="7269566"/>
          </a:xfrm>
          <a:custGeom>
            <a:avLst/>
            <a:gdLst/>
            <a:ahLst/>
            <a:cxnLst/>
            <a:rect r="r" b="b" t="t" l="l"/>
            <a:pathLst>
              <a:path h="7269566" w="12310507">
                <a:moveTo>
                  <a:pt x="0" y="0"/>
                </a:moveTo>
                <a:lnTo>
                  <a:pt x="12310507" y="0"/>
                </a:lnTo>
                <a:lnTo>
                  <a:pt x="12310507" y="7269566"/>
                </a:lnTo>
                <a:lnTo>
                  <a:pt x="0" y="726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5237" y="610500"/>
            <a:ext cx="6187858" cy="138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BIVARIATE </a:t>
            </a:r>
          </a:p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70054" y="2161618"/>
            <a:ext cx="694789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AVERAGE SALARY BY COMPANY LOCATION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45" y="324272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5237" y="620025"/>
            <a:ext cx="7543689" cy="85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69"/>
              </a:lnSpc>
            </a:pPr>
            <a:r>
              <a:rPr lang="en-US" sz="5865">
                <a:solidFill>
                  <a:srgbClr val="000000"/>
                </a:solidFill>
                <a:latin typeface="Lilita One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03996"/>
            <a:ext cx="12314930" cy="416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000000"/>
                </a:solidFill>
                <a:latin typeface="Lilita One Bold"/>
              </a:rPr>
              <a:t>THE ANALYSIS PROVIDES INSIGHTS INTO THE THRIVING FIELD OF DATA SCIENCE, A PROFESSION WITNESSING HIGH DEMAND, INCREASED SALARIES, AND EASE OF RELOCATION. THE DATASET REVEALED THAT A MAJORITY OF DATA SCIENTISTS ARE EXPERTS IN THEIR FIELD, BASED IN THE US, AND ARE FULL-TIME WORKERS, PREDOMINANTLY IN MEDIUM-SIZED COMPANIES. MOST COMMON SALARY STANDS AT $100,000, WITH A TREND OF INCREASING REMOTE WORK. BIVARIATE ANALYSIS SHOWCASED DIVERSE REMOTE WORK ARRANGEMENTS ACROSS ALL WORK YEARS, WITH A HIGHER CONCENTRATION OF FULL-TIME ROLES AT SENIOR LEVELS. SALARIES ARE HIGHEST AT THE DIRECTOR LEVEL AND LARGER COMPANIES, WITH RUSSIA, JAPAN, AND THE US LEADING IN AVERAGE SALARIES BY LOCATION.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73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57868" y="-1361359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7"/>
                </a:lnTo>
                <a:lnTo>
                  <a:pt x="0" y="1263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4191223"/>
            <a:ext cx="8433965" cy="135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38696" y="-232067"/>
            <a:ext cx="13921241" cy="10211437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699" y="-2540"/>
              <a:ext cx="4215129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29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976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58036" y="1906679"/>
            <a:ext cx="4818703" cy="1086618"/>
          </a:xfrm>
          <a:custGeom>
            <a:avLst/>
            <a:gdLst/>
            <a:ahLst/>
            <a:cxnLst/>
            <a:rect r="r" b="b" t="t" l="l"/>
            <a:pathLst>
              <a:path h="1086618" w="4818703">
                <a:moveTo>
                  <a:pt x="0" y="0"/>
                </a:moveTo>
                <a:lnTo>
                  <a:pt x="4818703" y="0"/>
                </a:lnTo>
                <a:lnTo>
                  <a:pt x="4818703" y="1086618"/>
                </a:lnTo>
                <a:lnTo>
                  <a:pt x="0" y="1086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4678" y="7650164"/>
            <a:ext cx="7486147" cy="1403653"/>
          </a:xfrm>
          <a:custGeom>
            <a:avLst/>
            <a:gdLst/>
            <a:ahLst/>
            <a:cxnLst/>
            <a:rect r="r" b="b" t="t" l="l"/>
            <a:pathLst>
              <a:path h="1403653" w="7486147">
                <a:moveTo>
                  <a:pt x="0" y="0"/>
                </a:moveTo>
                <a:lnTo>
                  <a:pt x="7486147" y="0"/>
                </a:lnTo>
                <a:lnTo>
                  <a:pt x="7486147" y="1403653"/>
                </a:lnTo>
                <a:lnTo>
                  <a:pt x="0" y="1403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5660" y="2488088"/>
            <a:ext cx="7025771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8455" y="4068973"/>
            <a:ext cx="6677864" cy="246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8"/>
              </a:lnSpc>
            </a:pPr>
            <a:r>
              <a:rPr lang="en-US" sz="2027">
                <a:solidFill>
                  <a:srgbClr val="000000"/>
                </a:solidFill>
                <a:latin typeface="PT Sans"/>
              </a:rPr>
              <a:t>Data science jobs, witnessing a 650% rise since 2012, are highly in-demand. By 2026, a further 27.9% growth is expected, potentially leading to a significant shortage of data professionals in the U.S. </a:t>
            </a:r>
          </a:p>
          <a:p>
            <a:pPr>
              <a:lnSpc>
                <a:spcPts val="2838"/>
              </a:lnSpc>
            </a:pPr>
          </a:p>
          <a:p>
            <a:pPr>
              <a:lnSpc>
                <a:spcPts val="2838"/>
              </a:lnSpc>
            </a:pPr>
            <a:r>
              <a:rPr lang="en-US" sz="2027">
                <a:solidFill>
                  <a:srgbClr val="000000"/>
                </a:solidFill>
                <a:latin typeface="PT Sans"/>
              </a:rPr>
              <a:t>With this increasing demand, data scientist salaries have escalated, allowing for easy global relocation.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5660" y="8082750"/>
            <a:ext cx="3807865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osis Extra Bold Bold"/>
              </a:rPr>
              <a:t>LETS GET STARTED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3747" y="3150561"/>
            <a:ext cx="11979323" cy="8712235"/>
          </a:xfrm>
          <a:custGeom>
            <a:avLst/>
            <a:gdLst/>
            <a:ahLst/>
            <a:cxnLst/>
            <a:rect r="r" b="b" t="t" l="l"/>
            <a:pathLst>
              <a:path h="8712235" w="11979323">
                <a:moveTo>
                  <a:pt x="0" y="0"/>
                </a:moveTo>
                <a:lnTo>
                  <a:pt x="11979323" y="0"/>
                </a:lnTo>
                <a:lnTo>
                  <a:pt x="11979323" y="8712235"/>
                </a:lnTo>
                <a:lnTo>
                  <a:pt x="0" y="871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5331" y="1871834"/>
            <a:ext cx="4534304" cy="1022486"/>
          </a:xfrm>
          <a:custGeom>
            <a:avLst/>
            <a:gdLst/>
            <a:ahLst/>
            <a:cxnLst/>
            <a:rect r="r" b="b" t="t" l="l"/>
            <a:pathLst>
              <a:path h="1022486" w="4534304">
                <a:moveTo>
                  <a:pt x="0" y="0"/>
                </a:moveTo>
                <a:lnTo>
                  <a:pt x="4534304" y="0"/>
                </a:lnTo>
                <a:lnTo>
                  <a:pt x="4534304" y="1022486"/>
                </a:lnTo>
                <a:lnTo>
                  <a:pt x="0" y="1022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7652" y="2310463"/>
            <a:ext cx="6551839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EXPLORATORY DATA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44117" y="2819976"/>
            <a:ext cx="595880" cy="661170"/>
          </a:xfrm>
          <a:custGeom>
            <a:avLst/>
            <a:gdLst/>
            <a:ahLst/>
            <a:cxnLst/>
            <a:rect r="r" b="b" t="t" l="l"/>
            <a:pathLst>
              <a:path h="661170" w="595880">
                <a:moveTo>
                  <a:pt x="0" y="0"/>
                </a:moveTo>
                <a:lnTo>
                  <a:pt x="595880" y="0"/>
                </a:lnTo>
                <a:lnTo>
                  <a:pt x="595880" y="661170"/>
                </a:lnTo>
                <a:lnTo>
                  <a:pt x="0" y="661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3985" y="2059206"/>
            <a:ext cx="7234233" cy="5747927"/>
          </a:xfrm>
          <a:custGeom>
            <a:avLst/>
            <a:gdLst/>
            <a:ahLst/>
            <a:cxnLst/>
            <a:rect r="r" b="b" t="t" l="l"/>
            <a:pathLst>
              <a:path h="5747927" w="7234233">
                <a:moveTo>
                  <a:pt x="0" y="0"/>
                </a:moveTo>
                <a:lnTo>
                  <a:pt x="7234233" y="0"/>
                </a:lnTo>
                <a:lnTo>
                  <a:pt x="7234233" y="5747927"/>
                </a:lnTo>
                <a:lnTo>
                  <a:pt x="0" y="5747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7652" y="4511670"/>
            <a:ext cx="7326095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Through Exploratory Data Analysis (EDA), we've examined the structure of our data, identified key variables, outliers, and tested assumptions.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This has provided critical insights, guiding our choice of models for further analysis and ensuring our data is ready for more detailed investigation and reliable results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8413" y="840620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0635" y="3297980"/>
            <a:ext cx="7883415" cy="6265339"/>
          </a:xfrm>
          <a:custGeom>
            <a:avLst/>
            <a:gdLst/>
            <a:ahLst/>
            <a:cxnLst/>
            <a:rect r="r" b="b" t="t" l="l"/>
            <a:pathLst>
              <a:path h="6265339" w="7883415">
                <a:moveTo>
                  <a:pt x="0" y="0"/>
                </a:moveTo>
                <a:lnTo>
                  <a:pt x="7883414" y="0"/>
                </a:lnTo>
                <a:lnTo>
                  <a:pt x="7883414" y="6265339"/>
                </a:lnTo>
                <a:lnTo>
                  <a:pt x="0" y="626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1613" y="1066800"/>
            <a:ext cx="7714294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DATASET DESCRIPTION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98151" y="4287846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8824" y="1286353"/>
            <a:ext cx="6342707" cy="5714614"/>
          </a:xfrm>
          <a:custGeom>
            <a:avLst/>
            <a:gdLst/>
            <a:ahLst/>
            <a:cxnLst/>
            <a:rect r="r" b="b" t="t" l="l"/>
            <a:pathLst>
              <a:path h="5714614" w="6342707">
                <a:moveTo>
                  <a:pt x="0" y="0"/>
                </a:moveTo>
                <a:lnTo>
                  <a:pt x="6342706" y="0"/>
                </a:lnTo>
                <a:lnTo>
                  <a:pt x="6342706" y="5714614"/>
                </a:lnTo>
                <a:lnTo>
                  <a:pt x="0" y="5714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48111" y="7173055"/>
            <a:ext cx="4204131" cy="2992226"/>
          </a:xfrm>
          <a:custGeom>
            <a:avLst/>
            <a:gdLst/>
            <a:ahLst/>
            <a:cxnLst/>
            <a:rect r="r" b="b" t="t" l="l"/>
            <a:pathLst>
              <a:path h="2992226" w="4204131">
                <a:moveTo>
                  <a:pt x="0" y="0"/>
                </a:moveTo>
                <a:lnTo>
                  <a:pt x="4204131" y="0"/>
                </a:lnTo>
                <a:lnTo>
                  <a:pt x="4204131" y="2992226"/>
                </a:lnTo>
                <a:lnTo>
                  <a:pt x="0" y="2992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6528" y="1286353"/>
            <a:ext cx="7163544" cy="8878928"/>
          </a:xfrm>
          <a:custGeom>
            <a:avLst/>
            <a:gdLst/>
            <a:ahLst/>
            <a:cxnLst/>
            <a:rect r="r" b="b" t="t" l="l"/>
            <a:pathLst>
              <a:path h="8878928" w="7163544">
                <a:moveTo>
                  <a:pt x="0" y="0"/>
                </a:moveTo>
                <a:lnTo>
                  <a:pt x="7163544" y="0"/>
                </a:lnTo>
                <a:lnTo>
                  <a:pt x="7163544" y="8878928"/>
                </a:lnTo>
                <a:lnTo>
                  <a:pt x="0" y="8878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2646936" y="4143052"/>
            <a:ext cx="7714294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UNIVARIATE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161" y="472643"/>
            <a:ext cx="6688255" cy="55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9"/>
              </a:lnSpc>
            </a:pPr>
            <a:r>
              <a:rPr lang="en-US" sz="3135">
                <a:solidFill>
                  <a:srgbClr val="D4A276"/>
                </a:solidFill>
                <a:latin typeface="Lilita One Bold"/>
              </a:rPr>
              <a:t>EXPERIENCE LEVEL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2607" y="472643"/>
            <a:ext cx="6756693" cy="55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4"/>
              </a:lnSpc>
            </a:pPr>
            <a:r>
              <a:rPr lang="en-US" sz="3167">
                <a:solidFill>
                  <a:srgbClr val="D4A276"/>
                </a:solidFill>
                <a:latin typeface="Lilita One Bold"/>
              </a:rPr>
              <a:t>JOB TITLE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368699" y="3848064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4020" y="2234624"/>
            <a:ext cx="6529299" cy="5997597"/>
          </a:xfrm>
          <a:custGeom>
            <a:avLst/>
            <a:gdLst/>
            <a:ahLst/>
            <a:cxnLst/>
            <a:rect r="r" b="b" t="t" l="l"/>
            <a:pathLst>
              <a:path h="5997597" w="6529299">
                <a:moveTo>
                  <a:pt x="0" y="0"/>
                </a:moveTo>
                <a:lnTo>
                  <a:pt x="6529299" y="0"/>
                </a:lnTo>
                <a:lnTo>
                  <a:pt x="6529299" y="5997597"/>
                </a:lnTo>
                <a:lnTo>
                  <a:pt x="0" y="5997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9032" y="1958329"/>
            <a:ext cx="9246590" cy="6057460"/>
          </a:xfrm>
          <a:custGeom>
            <a:avLst/>
            <a:gdLst/>
            <a:ahLst/>
            <a:cxnLst/>
            <a:rect r="r" b="b" t="t" l="l"/>
            <a:pathLst>
              <a:path h="6057460" w="9246590">
                <a:moveTo>
                  <a:pt x="0" y="0"/>
                </a:moveTo>
                <a:lnTo>
                  <a:pt x="9246590" y="0"/>
                </a:lnTo>
                <a:lnTo>
                  <a:pt x="9246590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467263" y="4284352"/>
            <a:ext cx="7714294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UNIVARIATE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809" y="962025"/>
            <a:ext cx="731119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EMPLOYEE RESIDENCE &amp; COMPANY LOCATION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4492" y="962025"/>
            <a:ext cx="597272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EMPLOYMENT TYPE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584740" y="3962790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4" y="0"/>
                </a:lnTo>
                <a:lnTo>
                  <a:pt x="4166404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9475" y="1641192"/>
            <a:ext cx="7458152" cy="7004615"/>
          </a:xfrm>
          <a:custGeom>
            <a:avLst/>
            <a:gdLst/>
            <a:ahLst/>
            <a:cxnLst/>
            <a:rect r="r" b="b" t="t" l="l"/>
            <a:pathLst>
              <a:path h="7004615" w="7458152">
                <a:moveTo>
                  <a:pt x="0" y="0"/>
                </a:moveTo>
                <a:lnTo>
                  <a:pt x="7458152" y="0"/>
                </a:lnTo>
                <a:lnTo>
                  <a:pt x="7458152" y="7004616"/>
                </a:lnTo>
                <a:lnTo>
                  <a:pt x="0" y="7004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7627" y="2349349"/>
            <a:ext cx="7162514" cy="6296458"/>
          </a:xfrm>
          <a:custGeom>
            <a:avLst/>
            <a:gdLst/>
            <a:ahLst/>
            <a:cxnLst/>
            <a:rect r="r" b="b" t="t" l="l"/>
            <a:pathLst>
              <a:path h="6296458" w="7162514">
                <a:moveTo>
                  <a:pt x="0" y="0"/>
                </a:moveTo>
                <a:lnTo>
                  <a:pt x="7162514" y="0"/>
                </a:lnTo>
                <a:lnTo>
                  <a:pt x="7162514" y="6296459"/>
                </a:lnTo>
                <a:lnTo>
                  <a:pt x="0" y="629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1606820" y="4284352"/>
            <a:ext cx="7714294" cy="171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UNIVARIATE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2950" y="554955"/>
            <a:ext cx="6092908" cy="48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8"/>
              </a:lnSpc>
            </a:pPr>
            <a:r>
              <a:rPr lang="en-US" sz="2856">
                <a:solidFill>
                  <a:srgbClr val="D4A276"/>
                </a:solidFill>
                <a:latin typeface="Lilita One Bold"/>
              </a:rPr>
              <a:t>COMPANY 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2788" y="537845"/>
            <a:ext cx="6306512" cy="51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956">
                <a:solidFill>
                  <a:srgbClr val="D4A276"/>
                </a:solidFill>
                <a:latin typeface="Lilita One Bold"/>
              </a:rPr>
              <a:t>WORK YEAR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330458" y="3867185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2804" y="2236354"/>
            <a:ext cx="8421843" cy="6635392"/>
          </a:xfrm>
          <a:custGeom>
            <a:avLst/>
            <a:gdLst/>
            <a:ahLst/>
            <a:cxnLst/>
            <a:rect r="r" b="b" t="t" l="l"/>
            <a:pathLst>
              <a:path h="6635392" w="8421843">
                <a:moveTo>
                  <a:pt x="0" y="0"/>
                </a:moveTo>
                <a:lnTo>
                  <a:pt x="8421844" y="0"/>
                </a:lnTo>
                <a:lnTo>
                  <a:pt x="8421844" y="6635392"/>
                </a:lnTo>
                <a:lnTo>
                  <a:pt x="0" y="6635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309800" y="4048184"/>
            <a:ext cx="7102713" cy="157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5"/>
              </a:lnSpc>
            </a:pPr>
            <a:r>
              <a:rPr lang="en-US" sz="5523">
                <a:solidFill>
                  <a:srgbClr val="000000"/>
                </a:solidFill>
                <a:latin typeface="Lilita One"/>
              </a:rPr>
              <a:t>UNIVARIATE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86078" y="2551230"/>
            <a:ext cx="7801922" cy="6005640"/>
          </a:xfrm>
          <a:custGeom>
            <a:avLst/>
            <a:gdLst/>
            <a:ahLst/>
            <a:cxnLst/>
            <a:rect r="r" b="b" t="t" l="l"/>
            <a:pathLst>
              <a:path h="6005640" w="7801922">
                <a:moveTo>
                  <a:pt x="0" y="0"/>
                </a:moveTo>
                <a:lnTo>
                  <a:pt x="7801922" y="0"/>
                </a:lnTo>
                <a:lnTo>
                  <a:pt x="7801922" y="6005640"/>
                </a:lnTo>
                <a:lnTo>
                  <a:pt x="0" y="6005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13465" y="962025"/>
            <a:ext cx="6297780" cy="51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3"/>
              </a:lnSpc>
            </a:pPr>
            <a:r>
              <a:rPr lang="en-US" sz="2952">
                <a:solidFill>
                  <a:srgbClr val="D4A276"/>
                </a:solidFill>
                <a:latin typeface="Lilita One Bold"/>
              </a:rPr>
              <a:t>SALARY IN USD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6576" y="985110"/>
            <a:ext cx="597272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REMOTE RATIO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1645" y="324272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294" y="2908184"/>
            <a:ext cx="7775108" cy="6488012"/>
          </a:xfrm>
          <a:custGeom>
            <a:avLst/>
            <a:gdLst/>
            <a:ahLst/>
            <a:cxnLst/>
            <a:rect r="r" b="b" t="t" l="l"/>
            <a:pathLst>
              <a:path h="6488012" w="7775108">
                <a:moveTo>
                  <a:pt x="0" y="0"/>
                </a:moveTo>
                <a:lnTo>
                  <a:pt x="7775107" y="0"/>
                </a:lnTo>
                <a:lnTo>
                  <a:pt x="7775107" y="6488012"/>
                </a:lnTo>
                <a:lnTo>
                  <a:pt x="0" y="648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8094" y="3229737"/>
            <a:ext cx="8911390" cy="5844906"/>
          </a:xfrm>
          <a:custGeom>
            <a:avLst/>
            <a:gdLst/>
            <a:ahLst/>
            <a:cxnLst/>
            <a:rect r="r" b="b" t="t" l="l"/>
            <a:pathLst>
              <a:path h="5844906" w="8911390">
                <a:moveTo>
                  <a:pt x="0" y="0"/>
                </a:moveTo>
                <a:lnTo>
                  <a:pt x="8911390" y="0"/>
                </a:lnTo>
                <a:lnTo>
                  <a:pt x="8911390" y="5844906"/>
                </a:lnTo>
                <a:lnTo>
                  <a:pt x="0" y="584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5237" y="610500"/>
            <a:ext cx="6187858" cy="138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BIVARIATE </a:t>
            </a:r>
          </a:p>
          <a:p>
            <a:pPr algn="ctr">
              <a:lnSpc>
                <a:spcPts val="5389"/>
              </a:lnSpc>
            </a:pPr>
            <a:r>
              <a:rPr lang="en-US" sz="4811">
                <a:solidFill>
                  <a:srgbClr val="000000"/>
                </a:solidFill>
                <a:latin typeface="Lilita One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1454" y="2169679"/>
            <a:ext cx="423271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WORK YEAR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3966" y="2169679"/>
            <a:ext cx="60109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EXPERIENCE LEVEL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DAFgXm78Vd4</dc:identifier>
  <dcterms:modified xsi:type="dcterms:W3CDTF">2011-08-01T06:04:30Z</dcterms:modified>
  <cp:revision>1</cp:revision>
  <dc:title>BOOST Brown Minimalist Pitch Deck Presentation</dc:title>
</cp:coreProperties>
</file>